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2" r:id="rId4"/>
    <p:sldId id="259" r:id="rId5"/>
    <p:sldId id="256" r:id="rId6"/>
    <p:sldId id="260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F728-6AD5-4ED3-802A-5C1E4F7FCE1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94DF-C637-4A17-BE28-02205D99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АЛГОРИТМ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Заходим в </a:t>
            </a:r>
            <a:r>
              <a:rPr lang="ru-RU" sz="2800" dirty="0" err="1" smtClean="0"/>
              <a:t>админпанель</a:t>
            </a:r>
            <a:r>
              <a:rPr lang="ru-RU" sz="2800" dirty="0" smtClean="0"/>
              <a:t> сайта по логину и паролю администратора</a:t>
            </a:r>
          </a:p>
          <a:p>
            <a:r>
              <a:rPr lang="ru-RU" sz="2800" dirty="0" smtClean="0"/>
              <a:t>Выбираем «Конструктор сайта»</a:t>
            </a:r>
          </a:p>
          <a:p>
            <a:r>
              <a:rPr lang="ru-RU" sz="2800" dirty="0" smtClean="0"/>
              <a:t>Выбираем «Разделы сайта»</a:t>
            </a:r>
          </a:p>
          <a:p>
            <a:r>
              <a:rPr lang="ru-RU" sz="2800" dirty="0" smtClean="0"/>
              <a:t>В </a:t>
            </a:r>
            <a:r>
              <a:rPr lang="ru-RU" sz="2800" dirty="0" smtClean="0"/>
              <a:t>б</a:t>
            </a:r>
            <a:r>
              <a:rPr lang="ru-RU" sz="2800" dirty="0" smtClean="0"/>
              <a:t>оковом меню выбираем «Добавить страницу»</a:t>
            </a:r>
          </a:p>
          <a:p>
            <a:r>
              <a:rPr lang="ru-RU" sz="2800" dirty="0" smtClean="0"/>
              <a:t>Добавляем страницу: «КУРСИ ОНЛАЙН»</a:t>
            </a:r>
          </a:p>
          <a:p>
            <a:r>
              <a:rPr lang="uk-UA" sz="2800" dirty="0" err="1" smtClean="0"/>
              <a:t>Добавляем</a:t>
            </a:r>
            <a:r>
              <a:rPr lang="uk-UA" sz="2800" dirty="0" smtClean="0"/>
              <a:t> в “КУРСИ ОНЛАЙН” </a:t>
            </a:r>
            <a:r>
              <a:rPr lang="uk-UA" sz="2800" dirty="0" err="1" smtClean="0"/>
              <a:t>страниц</a:t>
            </a:r>
            <a:r>
              <a:rPr lang="ru-RU" sz="2800" dirty="0" err="1" smtClean="0"/>
              <a:t>ы</a:t>
            </a:r>
            <a:r>
              <a:rPr lang="ru-RU" sz="2800" dirty="0" smtClean="0"/>
              <a:t> с названием курса и указанием пароля</a:t>
            </a:r>
          </a:p>
          <a:p>
            <a:r>
              <a:rPr lang="ru-RU" sz="2800" dirty="0" smtClean="0"/>
              <a:t>На созданных страницах с названием курсов, выкладываем необходимые материалы</a:t>
            </a:r>
          </a:p>
          <a:p>
            <a:r>
              <a:rPr lang="ru-RU" sz="2800" dirty="0" smtClean="0"/>
              <a:t>При создании видеоконференций пароль страницы с названием курса, должен совпадать с паролем видеоконференции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Заходим в </a:t>
            </a:r>
            <a:r>
              <a:rPr lang="ru-RU" sz="2800" dirty="0" err="1" smtClean="0"/>
              <a:t>админпанель</a:t>
            </a:r>
            <a:r>
              <a:rPr lang="ru-RU" sz="2800" dirty="0" smtClean="0"/>
              <a:t> </a:t>
            </a:r>
            <a:r>
              <a:rPr lang="ru-RU" sz="2800" dirty="0" smtClean="0"/>
              <a:t>сайта (по логину и паролю администратора)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22" y="980728"/>
            <a:ext cx="883729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Выбираем: «</a:t>
            </a:r>
            <a:r>
              <a:rPr lang="ru-RU" sz="2800" dirty="0" err="1" smtClean="0"/>
              <a:t>Розділи</a:t>
            </a:r>
            <a:r>
              <a:rPr lang="ru-RU" sz="2800" dirty="0" smtClean="0"/>
              <a:t> сайту»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83729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Добавляем </a:t>
            </a:r>
            <a:r>
              <a:rPr lang="ru-RU" sz="2800" dirty="0" smtClean="0"/>
              <a:t>(создаем) раздел</a:t>
            </a:r>
            <a:r>
              <a:rPr lang="ru-RU" sz="2800" dirty="0" smtClean="0"/>
              <a:t>: «КУРСИ ОНЛАЙН»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13" y="1484784"/>
            <a:ext cx="8760087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сайте появится страница: </a:t>
            </a:r>
            <a:r>
              <a:rPr lang="ru-RU" sz="2800" dirty="0" smtClean="0"/>
              <a:t>«КУРСИ ОНЛАЙН»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Создаем</a:t>
            </a:r>
            <a:r>
              <a:rPr lang="uk-UA" sz="2800" dirty="0" smtClean="0"/>
              <a:t> пункт меню: “КУРСИ ОНЛАЙН”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399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sz="2800" dirty="0" err="1" smtClean="0"/>
              <a:t>Создаем</a:t>
            </a:r>
            <a:r>
              <a:rPr lang="uk-UA" sz="2800" dirty="0" smtClean="0"/>
              <a:t> в “КУРСИ ОНЛАЙН” отдельн</a:t>
            </a:r>
            <a:r>
              <a:rPr lang="ru-RU" sz="2800" dirty="0" err="1" smtClean="0"/>
              <a:t>ые</a:t>
            </a:r>
            <a:r>
              <a:rPr lang="ru-RU" sz="2800" dirty="0" smtClean="0"/>
              <a:t> страницы и их закрываем паролем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82047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АЛГОРИТМ</vt:lpstr>
      <vt:lpstr>Заходим в админпанель сайта (по логину и паролю администратора)</vt:lpstr>
      <vt:lpstr>Выбираем: «Розділи сайту»</vt:lpstr>
      <vt:lpstr>Добавляем (создаем) раздел: «КУРСИ ОНЛАЙН»</vt:lpstr>
      <vt:lpstr>Слайд 5</vt:lpstr>
      <vt:lpstr>На сайте появится страница: «КУРСИ ОНЛАЙН»</vt:lpstr>
      <vt:lpstr>Создаем пункт меню: “КУРСИ ОНЛАЙН”</vt:lpstr>
      <vt:lpstr>Создаем в “КУРСИ ОНЛАЙН” отдельные страницы и их закрываем паролем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Создаем раздел: «КУРСЫ ОНЛАЙН»</dc:title>
  <dc:creator>Admin</dc:creator>
  <cp:lastModifiedBy>Admin</cp:lastModifiedBy>
  <cp:revision>9</cp:revision>
  <dcterms:created xsi:type="dcterms:W3CDTF">2020-04-01T05:28:00Z</dcterms:created>
  <dcterms:modified xsi:type="dcterms:W3CDTF">2020-04-01T06:16:49Z</dcterms:modified>
</cp:coreProperties>
</file>